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1968" y="-6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Voľne sypaný zimný bobuľový čaj balený v prírodnom kraftovom papierovom vrecúšku. 40 gramov.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56984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Vonná vosková sviečka na rastlinnej báze v matnom sklenenom držiaku s vianočnou ozdobou v tvare snehovej vločky a bambusovým viečkom. So 120 gramami vosku. V krabičke z kraftového papiera.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Sklenená vianočná guľa s dreveným LED podstavcom. Vrátane USB nabíjacieho kábla.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2965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71489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Zahriatie počas sviatkov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16767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Vneste do vianočnej sezóny trochu kúzla s útulnými dekami, krásnymi hrnčekmi a hravými dekoráciami, aby ste si získali niekoľko sŕdc a pozornosti.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Silikónová špachtľa na pečenie s vianočným dizajnom a bambusovou rukoväťou.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Prívesok na kľúče v tvare soba z recyklovaného hliníka s kovovým krúžkom.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15490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Dvojstenný termohrnček z borosilikátového skla s vianočným motívom vločiek a bambusovým viečkom, 310 ml. V krabičke z kraftového papiera.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181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2025-08-12T08:46:35Z</dcterms:modified>
  <cp:category/>
</cp:coreProperties>
</file>